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05"/>
  </p:normalViewPr>
  <p:slideViewPr>
    <p:cSldViewPr snapToGrid="0" snapToObjects="1">
      <p:cViewPr varScale="1">
        <p:scale>
          <a:sx n="134" d="100"/>
          <a:sy n="134" d="100"/>
        </p:scale>
        <p:origin x="1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62C00-093E-514D-B4AD-ED3983049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0188B3-B218-B741-ACAD-C3492782D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95F872-1BE6-6E4E-B6B0-1628A69D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CA1A80-AE79-0944-9167-11054849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E5C74C-E836-9346-9F71-8BBFD9EE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989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DE7D1-3EE2-7047-B2F8-99D0790E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37577D-8187-454A-AF0B-535607E05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2C7F80-BD61-3C4E-BAC4-DE3E935FE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C8E54-F3D8-3B43-8501-9B9AF5D3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835CC-28FC-C848-9D89-0FA8EE2E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12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372E87-015B-3740-AB6E-9E90B352D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7ACBF0-C06B-3840-9411-DA12861B4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33753-F230-CE4D-97ED-F79BB34A2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FDCEAA-52AB-5A4B-9625-F966B860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1CCC53-7B29-CC4B-8276-4B25DA26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45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FB9B8-AC62-EC4E-9C3E-1EE91379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9231A2-581D-504C-A046-E77F2F162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40987-F9E2-1042-AC85-F809E81A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7D70E5-25FC-394E-A53E-EFC2475FF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D0366A-B0C5-654C-A60B-D410C8BB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1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1DC2D-DB50-EA4E-8F60-B81078F42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3745FF-AE5A-1744-A909-77C8AC65E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1196D9-A6A6-3F45-9DB1-DBE84923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028B-B276-294A-9237-71320F13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6C1837-5C95-D14B-A4A5-1432706D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88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5CD85-5C93-6744-B2B0-5E49B089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254218-67F2-2149-BC93-4B1F04EDA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1FF5A3-4B42-9945-A845-4737513A3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A85077-548C-E547-8B7C-890FCDB2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86485-0BE6-5F4F-B0B9-3C56C8B7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0B1003-9331-6B46-A527-93E73245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68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142BB-27ED-6E48-B441-60B1951D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B45B6F-1C6A-B04A-A465-670062BCC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73F0D4-54D0-F442-B2ED-4535759A7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1D0433-629E-2B4E-804D-A82D9914C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D3D294-E0B5-0142-85CA-2EEABE6C6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CDBCCB-41B0-A649-B878-EF3E4240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660EC3-2564-8F4F-B046-A1D16502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5F4F8A-2FF5-D14D-9419-11E34615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19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F4769-6836-704E-96F5-0AFC5635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31E61B-36B8-7040-A8AF-65E4130F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25A8DB-1888-CF42-8897-47DD5552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F7F96F-D7EA-EE49-AF7B-8740ED89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7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40D84F-1DE6-4A4E-B017-24F9A3D2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904BE6-6C9A-8B47-B699-4E9E9619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6084B5-6878-E440-9BB2-42C2F57A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9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22817-A4AF-4B4C-9977-2F308AA5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F228F8-817D-654A-894A-01F48425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E49712-7D3D-F64A-A774-8D88D0554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CECEA2-2498-0A42-B32A-B20B0D6B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CA3A79-6F39-FE4C-AEB7-4DFE6B0B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A7ADBF-061A-2E49-A88D-15272883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70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8097E-8CC8-5B45-95AD-F7548367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139E97-0CF0-7F4E-BF8A-6A79E832A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9AAF66-CE49-5B43-B399-148E90C60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6E7860-D121-5B4D-91A3-832D6DB5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BD3351-A2E5-F347-88AC-7E7A794A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DE342F-541D-214C-AFA7-5482FDF7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80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128CF9-243D-C34B-9DE3-A381C6A7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9513E5-95E7-B14C-A1EF-5C5E83E71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ACC57-E46C-4E4D-9416-2D5BBAD88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4EE7-382B-2448-9B26-41E7CE38330D}" type="datetimeFigureOut">
              <a:rPr lang="es-MX" smtClean="0"/>
              <a:t>19/05/20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E2857-E624-F742-A45E-5632202D9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EC6E8-5613-5843-9DDC-7E09F8656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F420-258D-2143-9784-5D21A1676A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04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uermkt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933AA9EA-495E-F247-AE8F-1B54974FB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634"/>
            <a:ext cx="6858000" cy="6858000"/>
          </a:xfrm>
          <a:prstGeom prst="rect">
            <a:avLst/>
          </a:prstGeom>
        </p:spPr>
      </p:pic>
      <p:sp>
        <p:nvSpPr>
          <p:cNvPr id="4" name="0">
            <a:extLst>
              <a:ext uri="{FF2B5EF4-FFF2-40B4-BE49-F238E27FC236}">
                <a16:creationId xmlns:a16="http://schemas.microsoft.com/office/drawing/2014/main" id="{53BFACAB-2F8E-2244-9D1E-A545700A2B6B}"/>
              </a:ext>
            </a:extLst>
          </p:cNvPr>
          <p:cNvSpPr txBox="1"/>
          <p:nvPr/>
        </p:nvSpPr>
        <p:spPr>
          <a:xfrm>
            <a:off x="4055476" y="1388974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5" name="0">
            <a:extLst>
              <a:ext uri="{FF2B5EF4-FFF2-40B4-BE49-F238E27FC236}">
                <a16:creationId xmlns:a16="http://schemas.microsoft.com/office/drawing/2014/main" id="{4B5C97CB-21DC-B245-83FB-2992F355E00F}"/>
              </a:ext>
            </a:extLst>
          </p:cNvPr>
          <p:cNvSpPr txBox="1"/>
          <p:nvPr/>
        </p:nvSpPr>
        <p:spPr>
          <a:xfrm>
            <a:off x="5985876" y="1700242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6" name="0">
            <a:extLst>
              <a:ext uri="{FF2B5EF4-FFF2-40B4-BE49-F238E27FC236}">
                <a16:creationId xmlns:a16="http://schemas.microsoft.com/office/drawing/2014/main" id="{AC40F67E-E0F3-DC4C-9224-D2117C792876}"/>
              </a:ext>
            </a:extLst>
          </p:cNvPr>
          <p:cNvSpPr txBox="1"/>
          <p:nvPr/>
        </p:nvSpPr>
        <p:spPr>
          <a:xfrm>
            <a:off x="7916276" y="18382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7" name="0">
            <a:extLst>
              <a:ext uri="{FF2B5EF4-FFF2-40B4-BE49-F238E27FC236}">
                <a16:creationId xmlns:a16="http://schemas.microsoft.com/office/drawing/2014/main" id="{B7E1092A-B2CD-C64D-9F5D-0A535D507D02}"/>
              </a:ext>
            </a:extLst>
          </p:cNvPr>
          <p:cNvSpPr txBox="1"/>
          <p:nvPr/>
        </p:nvSpPr>
        <p:spPr>
          <a:xfrm>
            <a:off x="4275724" y="203858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8" name="0">
            <a:extLst>
              <a:ext uri="{FF2B5EF4-FFF2-40B4-BE49-F238E27FC236}">
                <a16:creationId xmlns:a16="http://schemas.microsoft.com/office/drawing/2014/main" id="{B2D8CFBB-77F7-F247-894B-A08CA88B41C8}"/>
              </a:ext>
            </a:extLst>
          </p:cNvPr>
          <p:cNvSpPr txBox="1"/>
          <p:nvPr/>
        </p:nvSpPr>
        <p:spPr>
          <a:xfrm>
            <a:off x="4674601" y="2990732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9" name="0">
            <a:extLst>
              <a:ext uri="{FF2B5EF4-FFF2-40B4-BE49-F238E27FC236}">
                <a16:creationId xmlns:a16="http://schemas.microsoft.com/office/drawing/2014/main" id="{B9EA58F0-E0ED-C145-9A70-E0BACC4D560C}"/>
              </a:ext>
            </a:extLst>
          </p:cNvPr>
          <p:cNvSpPr txBox="1"/>
          <p:nvPr/>
        </p:nvSpPr>
        <p:spPr>
          <a:xfrm>
            <a:off x="7405101" y="2990732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10" name="0">
            <a:extLst>
              <a:ext uri="{FF2B5EF4-FFF2-40B4-BE49-F238E27FC236}">
                <a16:creationId xmlns:a16="http://schemas.microsoft.com/office/drawing/2014/main" id="{217D0A9B-A842-B94B-BEE7-75396757E8D5}"/>
              </a:ext>
            </a:extLst>
          </p:cNvPr>
          <p:cNvSpPr txBox="1"/>
          <p:nvPr/>
        </p:nvSpPr>
        <p:spPr>
          <a:xfrm>
            <a:off x="5985876" y="2990732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11" name="0">
            <a:extLst>
              <a:ext uri="{FF2B5EF4-FFF2-40B4-BE49-F238E27FC236}">
                <a16:creationId xmlns:a16="http://schemas.microsoft.com/office/drawing/2014/main" id="{71C25372-3C67-E749-9022-342728E6F803}"/>
              </a:ext>
            </a:extLst>
          </p:cNvPr>
          <p:cNvSpPr txBox="1"/>
          <p:nvPr/>
        </p:nvSpPr>
        <p:spPr>
          <a:xfrm>
            <a:off x="5985876" y="3969954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12" name="0">
            <a:extLst>
              <a:ext uri="{FF2B5EF4-FFF2-40B4-BE49-F238E27FC236}">
                <a16:creationId xmlns:a16="http://schemas.microsoft.com/office/drawing/2014/main" id="{6EA7DCF1-28D9-CF49-BA39-AA96F0F20968}"/>
              </a:ext>
            </a:extLst>
          </p:cNvPr>
          <p:cNvSpPr txBox="1"/>
          <p:nvPr/>
        </p:nvSpPr>
        <p:spPr>
          <a:xfrm>
            <a:off x="5985876" y="5272660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4944E16-4516-3040-B39E-F2C96A77BDE8}"/>
              </a:ext>
            </a:extLst>
          </p:cNvPr>
          <p:cNvSpPr txBox="1"/>
          <p:nvPr/>
        </p:nvSpPr>
        <p:spPr>
          <a:xfrm>
            <a:off x="390525" y="6429375"/>
            <a:ext cx="217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hlinkClick r:id="rId3"/>
              </a:rPr>
              <a:t>www.brauermkt.com</a:t>
            </a:r>
            <a:endParaRPr lang="es-MX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10F33EA-E6A1-8349-8CD4-423A6F8EE5BF}"/>
              </a:ext>
            </a:extLst>
          </p:cNvPr>
          <p:cNvSpPr txBox="1"/>
          <p:nvPr/>
        </p:nvSpPr>
        <p:spPr>
          <a:xfrm>
            <a:off x="9172575" y="6429375"/>
            <a:ext cx="276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Brauer Industrial Marketing</a:t>
            </a:r>
          </a:p>
        </p:txBody>
      </p:sp>
    </p:spTree>
    <p:extLst>
      <p:ext uri="{BB962C8B-B14F-4D97-AF65-F5344CB8AC3E}">
        <p14:creationId xmlns:p14="http://schemas.microsoft.com/office/powerpoint/2010/main" val="2623021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Macintosh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Cabrera</dc:creator>
  <cp:lastModifiedBy>Alejandra Cabrera</cp:lastModifiedBy>
  <cp:revision>1</cp:revision>
  <dcterms:created xsi:type="dcterms:W3CDTF">2020-05-19T21:43:30Z</dcterms:created>
  <dcterms:modified xsi:type="dcterms:W3CDTF">2020-05-19T21:46:46Z</dcterms:modified>
</cp:coreProperties>
</file>